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sldIdLst>
    <p:sldId id="262" r:id="rId2"/>
    <p:sldId id="258" r:id="rId3"/>
    <p:sldId id="259" r:id="rId4"/>
    <p:sldId id="287" r:id="rId5"/>
    <p:sldId id="283" r:id="rId6"/>
    <p:sldId id="280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11" autoAdjust="0"/>
  </p:normalViewPr>
  <p:slideViewPr>
    <p:cSldViewPr snapToGrid="0" snapToObjects="1">
      <p:cViewPr varScale="1">
        <p:scale>
          <a:sx n="85" d="100"/>
          <a:sy n="85" d="100"/>
        </p:scale>
        <p:origin x="-16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0B2188E-834F-E24D-A49D-750C8DBC9B5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6B5E0E-FBCD-C349-BFE9-8F2F19FC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976683"/>
            <a:ext cx="9144000" cy="1664618"/>
          </a:xfrm>
        </p:spPr>
        <p:txBody>
          <a:bodyPr>
            <a:noAutofit/>
          </a:bodyPr>
          <a:lstStyle/>
          <a:p>
            <a:r>
              <a:rPr lang="en-US" sz="5400" dirty="0" smtClean="0"/>
              <a:t>Searching for Kuiper Belt Objects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45067" y="3813348"/>
            <a:ext cx="7755466" cy="1251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Deborah L. Hamm</a:t>
            </a:r>
          </a:p>
          <a:p>
            <a:r>
              <a:rPr lang="en-US" dirty="0" smtClean="0"/>
              <a:t>Mentors David Trilling, Cesar Fuentes,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Mommert</a:t>
            </a:r>
            <a:r>
              <a:rPr lang="en-US" dirty="0" smtClean="0"/>
              <a:t>, Paulo </a:t>
            </a:r>
            <a:r>
              <a:rPr lang="en-US" dirty="0" err="1" smtClean="0"/>
              <a:t>Penteado</a:t>
            </a:r>
            <a:endParaRPr lang="en-US" dirty="0"/>
          </a:p>
        </p:txBody>
      </p:sp>
      <p:pic>
        <p:nvPicPr>
          <p:cNvPr id="6" name="Picture 5" descr="Nasa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30" y="80375"/>
            <a:ext cx="1849341" cy="1494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7" name="Picture 6" descr="AZSGC_Color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154"/>
            <a:ext cx="1403754" cy="1874845"/>
          </a:xfrm>
          <a:prstGeom prst="rect">
            <a:avLst/>
          </a:prstGeom>
        </p:spPr>
      </p:pic>
      <p:pic>
        <p:nvPicPr>
          <p:cNvPr id="8" name="Picture 7" descr="nau-1899-gree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91" y="4983154"/>
            <a:ext cx="1091262" cy="1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317" y="1112917"/>
            <a:ext cx="5079365" cy="507936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667" y="1112917"/>
            <a:ext cx="5066666" cy="507936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52" y="1106568"/>
            <a:ext cx="508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92" y="1119267"/>
            <a:ext cx="5053968" cy="506666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016" y="1119267"/>
            <a:ext cx="5053968" cy="506666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317" y="1119267"/>
            <a:ext cx="5079365" cy="506666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317" y="1112917"/>
            <a:ext cx="5079365" cy="507936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21" y="1091693"/>
            <a:ext cx="50673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46" y="1105933"/>
            <a:ext cx="508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30" y="1106568"/>
            <a:ext cx="50546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666"/>
            <a:ext cx="8229600" cy="93133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Kuiper</a:t>
            </a:r>
            <a:r>
              <a:rPr lang="en-US" dirty="0" smtClean="0"/>
              <a:t> Belt Objects (</a:t>
            </a:r>
            <a:r>
              <a:rPr lang="en-US" dirty="0" err="1" smtClean="0"/>
              <a:t>KBOs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69" y="2235699"/>
            <a:ext cx="7597559" cy="3531597"/>
          </a:xfrm>
        </p:spPr>
        <p:txBody>
          <a:bodyPr>
            <a:noAutofit/>
          </a:bodyPr>
          <a:lstStyle/>
          <a:p>
            <a:r>
              <a:rPr lang="en-US" sz="3200" dirty="0" smtClean="0"/>
              <a:t>Rocky, icy bodies </a:t>
            </a:r>
          </a:p>
          <a:p>
            <a:r>
              <a:rPr lang="en-US" sz="3200" dirty="0" smtClean="0"/>
              <a:t>Located ~ </a:t>
            </a:r>
            <a:r>
              <a:rPr lang="en-US" sz="3200" dirty="0"/>
              <a:t>30-50 </a:t>
            </a:r>
            <a:r>
              <a:rPr lang="en-US" sz="3200" dirty="0" smtClean="0"/>
              <a:t>AU</a:t>
            </a:r>
          </a:p>
          <a:p>
            <a:r>
              <a:rPr lang="en-US" sz="3200" dirty="0" smtClean="0"/>
              <a:t>Remnants of the era of planet formation</a:t>
            </a:r>
          </a:p>
          <a:p>
            <a:r>
              <a:rPr lang="en-US" sz="3200" dirty="0" smtClean="0"/>
              <a:t>~1000 known</a:t>
            </a:r>
          </a:p>
          <a:p>
            <a:r>
              <a:rPr lang="en-US" sz="3200" dirty="0" smtClean="0"/>
              <a:t> Only a few tens @ R &gt; 24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451"/>
            <a:ext cx="8229600" cy="33509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Search algorithm</a:t>
            </a:r>
          </a:p>
          <a:p>
            <a:endParaRPr lang="en-US" sz="3200" dirty="0" smtClean="0"/>
          </a:p>
          <a:p>
            <a:r>
              <a:rPr lang="en-US" sz="3200" dirty="0" smtClean="0"/>
              <a:t>Gif files</a:t>
            </a:r>
          </a:p>
          <a:p>
            <a:endParaRPr lang="en-US" sz="3200" dirty="0" smtClean="0"/>
          </a:p>
          <a:p>
            <a:r>
              <a:rPr lang="en-US" sz="3200" dirty="0" smtClean="0"/>
              <a:t>Run dataset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754" y="597952"/>
            <a:ext cx="5756466" cy="939146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752" y="2226909"/>
            <a:ext cx="7158231" cy="35341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Mentors: David Trilling, Cesar Fuentes, </a:t>
            </a:r>
            <a:br>
              <a:rPr lang="en-US" dirty="0" smtClean="0"/>
            </a:br>
            <a:r>
              <a:rPr lang="en-US" dirty="0" smtClean="0"/>
              <a:t>Michael </a:t>
            </a:r>
            <a:r>
              <a:rPr lang="en-US" dirty="0" err="1" smtClean="0"/>
              <a:t>Mommert</a:t>
            </a:r>
            <a:r>
              <a:rPr lang="en-US" dirty="0" smtClean="0"/>
              <a:t>, Paulo </a:t>
            </a:r>
            <a:r>
              <a:rPr lang="en-US" dirty="0" err="1" smtClean="0"/>
              <a:t>Penteado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NASA Space Grant</a:t>
            </a:r>
          </a:p>
          <a:p>
            <a:endParaRPr lang="en-US" dirty="0" smtClean="0"/>
          </a:p>
          <a:p>
            <a:r>
              <a:rPr lang="en-US" dirty="0" smtClean="0"/>
              <a:t>Arizona Space Grant Consortium</a:t>
            </a:r>
          </a:p>
          <a:p>
            <a:endParaRPr lang="en-US" dirty="0" smtClean="0"/>
          </a:p>
          <a:p>
            <a:r>
              <a:rPr lang="en-US" dirty="0" smtClean="0"/>
              <a:t>Northern Arizona University</a:t>
            </a:r>
          </a:p>
          <a:p>
            <a:endParaRPr lang="en-US" dirty="0" smtClean="0"/>
          </a:p>
          <a:p>
            <a:r>
              <a:rPr lang="en-US" dirty="0" smtClean="0"/>
              <a:t>University of Arizona</a:t>
            </a:r>
          </a:p>
          <a:p>
            <a:endParaRPr lang="en-US" dirty="0"/>
          </a:p>
        </p:txBody>
      </p:sp>
      <p:pic>
        <p:nvPicPr>
          <p:cNvPr id="4" name="Picture 3" descr="Nasa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20" y="80375"/>
            <a:ext cx="1849341" cy="1494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5" name="Picture 4" descr="AZSGC_Color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3754" cy="1874845"/>
          </a:xfrm>
          <a:prstGeom prst="rect">
            <a:avLst/>
          </a:prstGeom>
        </p:spPr>
      </p:pic>
      <p:pic>
        <p:nvPicPr>
          <p:cNvPr id="6" name="Picture 5" descr="nau-1899-gree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91" y="4983154"/>
            <a:ext cx="1091262" cy="188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292"/>
            <a:ext cx="8229600" cy="1600200"/>
          </a:xfrm>
        </p:spPr>
        <p:txBody>
          <a:bodyPr/>
          <a:lstStyle/>
          <a:p>
            <a:r>
              <a:rPr lang="en-US" dirty="0" smtClean="0"/>
              <a:t>Instruments /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46" y="2084003"/>
            <a:ext cx="4050733" cy="35240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6.5 meter telescopes</a:t>
            </a:r>
          </a:p>
          <a:p>
            <a:r>
              <a:rPr lang="en-US" sz="2800" dirty="0" smtClean="0"/>
              <a:t>36 CCD mosaic camera MEGACAM</a:t>
            </a:r>
          </a:p>
          <a:p>
            <a:r>
              <a:rPr lang="en-US" sz="2800" dirty="0" smtClean="0"/>
              <a:t>36 Fields</a:t>
            </a:r>
          </a:p>
          <a:p>
            <a:r>
              <a:rPr lang="en-US" sz="2800" dirty="0" smtClean="0"/>
              <a:t>R magnitude limiting depth of ~25.2</a:t>
            </a:r>
          </a:p>
        </p:txBody>
      </p:sp>
      <p:pic>
        <p:nvPicPr>
          <p:cNvPr id="4" name="Picture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324" y="1857449"/>
            <a:ext cx="4484020" cy="448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93" y="864235"/>
            <a:ext cx="5704545" cy="5757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275" y="1475170"/>
            <a:ext cx="2128371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36 CCDs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9 X 4 array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FOV: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24’ X 24’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.16 deg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</a:p>
          <a:p>
            <a:endParaRPr lang="en-US" sz="2400" baseline="30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FOV (1 CCD):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160’’ X 360’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endParaRPr lang="en-US" sz="2400" baseline="300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Gaps ~6’’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06993" y="-119528"/>
            <a:ext cx="5704546" cy="957034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MEGACAM Mosaic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0838"/>
            <a:ext cx="8229600" cy="2925590"/>
          </a:xfrm>
        </p:spPr>
        <p:txBody>
          <a:bodyPr/>
          <a:lstStyle/>
          <a:p>
            <a:r>
              <a:rPr lang="en-US" sz="3200" dirty="0" smtClean="0"/>
              <a:t>Expectations based on previous studies</a:t>
            </a:r>
          </a:p>
          <a:p>
            <a:pPr lvl="1"/>
            <a:r>
              <a:rPr lang="en-US" sz="2800" dirty="0" smtClean="0"/>
              <a:t>4 </a:t>
            </a:r>
            <a:r>
              <a:rPr lang="en-US" sz="2800" dirty="0" err="1" smtClean="0"/>
              <a:t>KBOs</a:t>
            </a:r>
            <a:r>
              <a:rPr lang="en-US" sz="2800" dirty="0" smtClean="0"/>
              <a:t> in a single pointing</a:t>
            </a:r>
          </a:p>
          <a:p>
            <a:pPr lvl="1"/>
            <a:endParaRPr lang="en-US" dirty="0" smtClean="0"/>
          </a:p>
          <a:p>
            <a:r>
              <a:rPr lang="en-US" sz="3200" dirty="0" smtClean="0"/>
              <a:t>3-5 </a:t>
            </a:r>
            <a:r>
              <a:rPr lang="en-US" sz="3200" dirty="0" err="1" smtClean="0"/>
              <a:t>arcseconds</a:t>
            </a:r>
            <a:r>
              <a:rPr lang="en-US" sz="3200" dirty="0" smtClean="0"/>
              <a:t>/hr for a KBO @ 30 </a:t>
            </a:r>
            <a:r>
              <a:rPr lang="en-US" sz="3200" dirty="0" smtClean="0"/>
              <a:t>AU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96"/>
            <a:ext cx="8229600" cy="965978"/>
          </a:xfrm>
        </p:spPr>
        <p:txBody>
          <a:bodyPr/>
          <a:lstStyle/>
          <a:p>
            <a:r>
              <a:rPr lang="en-US" dirty="0" smtClean="0"/>
              <a:t>Candidate Validation</a:t>
            </a:r>
            <a:endParaRPr lang="en-US" dirty="0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43" y="1039848"/>
            <a:ext cx="2848815" cy="2834640"/>
          </a:xfrm>
          <a:prstGeom prst="rect">
            <a:avLst/>
          </a:prstGeom>
        </p:spPr>
      </p:pic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789" y="1046474"/>
            <a:ext cx="2841709" cy="2834640"/>
          </a:xfrm>
          <a:prstGeom prst="rect">
            <a:avLst/>
          </a:prstGeom>
        </p:spPr>
      </p:pic>
      <p:sp>
        <p:nvSpPr>
          <p:cNvPr id="6" name="Connector 5"/>
          <p:cNvSpPr/>
          <p:nvPr/>
        </p:nvSpPr>
        <p:spPr>
          <a:xfrm>
            <a:off x="4929346" y="1359423"/>
            <a:ext cx="370580" cy="384321"/>
          </a:xfrm>
          <a:prstGeom prst="flowChartConnector">
            <a:avLst/>
          </a:prstGeom>
          <a:noFill/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858" y="3881114"/>
            <a:ext cx="2834640" cy="2834640"/>
          </a:xfrm>
          <a:prstGeom prst="rect">
            <a:avLst/>
          </a:prstGeom>
        </p:spPr>
      </p:pic>
      <p:sp>
        <p:nvSpPr>
          <p:cNvPr id="9" name="Connector 8"/>
          <p:cNvSpPr/>
          <p:nvPr/>
        </p:nvSpPr>
        <p:spPr>
          <a:xfrm>
            <a:off x="4858671" y="6230472"/>
            <a:ext cx="381491" cy="395636"/>
          </a:xfrm>
          <a:prstGeom prst="flowChartConnector">
            <a:avLst/>
          </a:prstGeom>
          <a:noFill/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118" y="3889429"/>
            <a:ext cx="2834640" cy="2834640"/>
          </a:xfrm>
          <a:prstGeom prst="rect">
            <a:avLst/>
          </a:prstGeom>
        </p:spPr>
      </p:pic>
      <p:sp>
        <p:nvSpPr>
          <p:cNvPr id="11" name="Connector 10"/>
          <p:cNvSpPr/>
          <p:nvPr/>
        </p:nvSpPr>
        <p:spPr>
          <a:xfrm>
            <a:off x="1805451" y="4649908"/>
            <a:ext cx="375957" cy="389897"/>
          </a:xfrm>
          <a:prstGeom prst="flowChartConnector">
            <a:avLst/>
          </a:prstGeom>
          <a:noFill/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nector 6"/>
          <p:cNvSpPr/>
          <p:nvPr/>
        </p:nvSpPr>
        <p:spPr>
          <a:xfrm>
            <a:off x="1578346" y="3474205"/>
            <a:ext cx="364003" cy="377500"/>
          </a:xfrm>
          <a:prstGeom prst="flowChartConnector">
            <a:avLst/>
          </a:prstGeom>
          <a:noFill/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14" y="1106568"/>
            <a:ext cx="508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667" y="1112917"/>
            <a:ext cx="5066666" cy="507936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317" y="1112917"/>
            <a:ext cx="5079365" cy="507936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6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KBO?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597</TotalTime>
  <Words>150</Words>
  <Application>Microsoft Macintosh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Searching for Kuiper Belt Objects</vt:lpstr>
      <vt:lpstr>Kuiper Belt Objects (KBOs)</vt:lpstr>
      <vt:lpstr>Instruments / Data</vt:lpstr>
      <vt:lpstr>MEGACAM Mosaic</vt:lpstr>
      <vt:lpstr>Expectations</vt:lpstr>
      <vt:lpstr>Candidate Validation</vt:lpstr>
      <vt:lpstr>KBO?</vt:lpstr>
      <vt:lpstr>KBO?</vt:lpstr>
      <vt:lpstr>KBO?</vt:lpstr>
      <vt:lpstr>KBO?</vt:lpstr>
      <vt:lpstr>KBO?</vt:lpstr>
      <vt:lpstr>KBO?</vt:lpstr>
      <vt:lpstr>KBO?</vt:lpstr>
      <vt:lpstr>KBO?</vt:lpstr>
      <vt:lpstr>KBO?</vt:lpstr>
      <vt:lpstr>KBO?</vt:lpstr>
      <vt:lpstr>KBO?</vt:lpstr>
      <vt:lpstr>KBO?</vt:lpstr>
      <vt:lpstr>KBO?</vt:lpstr>
      <vt:lpstr>Next Steps</vt:lpstr>
      <vt:lpstr>Thank You</vt:lpstr>
    </vt:vector>
  </TitlesOfParts>
  <Company>NAU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Kuiper Belt Objects</dc:title>
  <dc:creator>Deborah Hamm</dc:creator>
  <cp:lastModifiedBy>Deborah  Hamm</cp:lastModifiedBy>
  <cp:revision>28</cp:revision>
  <dcterms:created xsi:type="dcterms:W3CDTF">2014-03-28T20:28:23Z</dcterms:created>
  <dcterms:modified xsi:type="dcterms:W3CDTF">2014-04-03T04:18:53Z</dcterms:modified>
</cp:coreProperties>
</file>